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Slides/notesSlide3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7" Type="http://schemas.openxmlformats.org/officeDocument/2006/relationships/slide" Target="slides/slide6.xml"/><Relationship Id="rId20" Type="http://schemas.openxmlformats.org/officeDocument/2006/relationships/tableStyles" Target="tableStyles.xml"/><Relationship Id="rId1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1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5" Type="http://schemas.openxmlformats.org/officeDocument/2006/relationships/slide" Target="slides/slide4.xml"/><Relationship Id="rId23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4" Type="http://schemas.openxmlformats.org/officeDocument/2006/relationships/slide" Target="slides/slide3.xml"/><Relationship Id="rId22" Type="http://schemas.openxmlformats.org/officeDocument/2006/relationships/customXml" Target="../customXml/item2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BED732-6B09-CE46-88ED-334C9F70D1F8}" type="datetimeFigureOut">
              <a:rPr lang="en-US" smtClean="0"/>
              <a:t>6/26/19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47B83-F4C7-C844-8BA3-BFCE474BA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852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47B83-F4C7-C844-8BA3-BFCE474BAC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211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47B83-F4C7-C844-8BA3-BFCE474BAC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84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847B83-F4C7-C844-8BA3-BFCE474BAC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454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059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7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4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657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04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16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26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82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636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483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9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1B481-2D42-1446-B486-545D344B3D80}" type="datetimeFigureOut">
              <a:rPr lang="en-US" smtClean="0"/>
              <a:t>6/26/19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C1E57-D728-AC4A-977A-A28E50D08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916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Search Engines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Full text search inside documents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31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Redisearch</a:t>
            </a:r>
            <a:r>
              <a:rPr lang="en-US" dirty="0" smtClean="0"/>
              <a:t> phrase search and FTS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825625"/>
            <a:ext cx="937457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04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Redisearch</a:t>
            </a:r>
            <a:r>
              <a:rPr lang="en-US" dirty="0" smtClean="0"/>
              <a:t> and encrypted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 primary data in encrypted data store i.e. s3 bucket</a:t>
            </a:r>
          </a:p>
          <a:p>
            <a:r>
              <a:rPr lang="en-US" dirty="0" smtClean="0"/>
              <a:t>Implement </a:t>
            </a:r>
            <a:r>
              <a:rPr lang="en-US" dirty="0" err="1" smtClean="0"/>
              <a:t>redisearch</a:t>
            </a:r>
            <a:r>
              <a:rPr lang="en-US" dirty="0" smtClean="0"/>
              <a:t> with NOINDEX option</a:t>
            </a:r>
          </a:p>
          <a:p>
            <a:r>
              <a:rPr lang="en-US" dirty="0" err="1" smtClean="0"/>
              <a:t>Redisearch</a:t>
            </a:r>
            <a:r>
              <a:rPr lang="en-US" dirty="0" smtClean="0"/>
              <a:t> only need to store the inverted index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00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RediSearch</a:t>
            </a:r>
            <a:r>
              <a:rPr lang="en-US" dirty="0" smtClean="0"/>
              <a:t> vs </a:t>
            </a:r>
            <a:r>
              <a:rPr lang="en-US" dirty="0" err="1" smtClean="0"/>
              <a:t>ElasticSearch</a:t>
            </a:r>
            <a:r>
              <a:rPr lang="en-US" dirty="0" smtClean="0"/>
              <a:t> benchmark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8150" y="1518697"/>
            <a:ext cx="9407215" cy="1224503"/>
          </a:xfrm>
        </p:spPr>
        <p:txBody>
          <a:bodyPr/>
          <a:lstStyle/>
          <a:p>
            <a:r>
              <a:rPr lang="en-US" dirty="0"/>
              <a:t>Indexing </a:t>
            </a:r>
            <a:r>
              <a:rPr lang="en-US" dirty="0" smtClean="0"/>
              <a:t>results - </a:t>
            </a:r>
            <a:r>
              <a:rPr lang="en-US" dirty="0" err="1" smtClean="0"/>
              <a:t>RediSearch</a:t>
            </a:r>
            <a:r>
              <a:rPr lang="en-US" dirty="0" smtClean="0"/>
              <a:t> </a:t>
            </a:r>
            <a:r>
              <a:rPr lang="en-US" dirty="0"/>
              <a:t>built its index in 221 seconds versus 349 seconds for </a:t>
            </a:r>
            <a:r>
              <a:rPr lang="en-US" dirty="0" err="1"/>
              <a:t>Elasticsearch</a:t>
            </a:r>
            <a:r>
              <a:rPr lang="en-US" dirty="0"/>
              <a:t>, or 58% faster.</a:t>
            </a:r>
          </a:p>
          <a:p>
            <a:endParaRPr lang="en-US" dirty="0"/>
          </a:p>
        </p:txBody>
      </p:sp>
      <p:pic>
        <p:nvPicPr>
          <p:cNvPr id="5" name="Picture 2" descr="https://redislabs.com/wp-content/uploads/2019/04/indixing-result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635" y="3090090"/>
            <a:ext cx="8498730" cy="3767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41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err="1" smtClean="0"/>
              <a:t>RediSearch</a:t>
            </a:r>
            <a:r>
              <a:rPr lang="en-US" sz="3600" dirty="0" smtClean="0"/>
              <a:t> vs </a:t>
            </a:r>
            <a:r>
              <a:rPr lang="en-US" sz="3600" dirty="0" err="1" smtClean="0"/>
              <a:t>ElasticSearch</a:t>
            </a:r>
            <a:r>
              <a:rPr lang="en-US" sz="3600" dirty="0" smtClean="0"/>
              <a:t> benchmark</a:t>
            </a:r>
            <a:br>
              <a:rPr lang="en-US" sz="3600" dirty="0" smtClean="0"/>
            </a:br>
            <a:r>
              <a:rPr lang="en-US" sz="3600" dirty="0"/>
              <a:t>Querying results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pic>
        <p:nvPicPr>
          <p:cNvPr id="6" name="Picture 2" descr="https://redislabs.com/wp-content/uploads/2019/04/querying-result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18993"/>
            <a:ext cx="9239004" cy="4543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5942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Best suited based on the requirement in projects</a:t>
            </a:r>
          </a:p>
          <a:p>
            <a:r>
              <a:rPr lang="en-US" dirty="0" smtClean="0"/>
              <a:t>Compatibility </a:t>
            </a:r>
          </a:p>
          <a:p>
            <a:r>
              <a:rPr lang="en-US" dirty="0" smtClean="0"/>
              <a:t>Documentation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555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Search Engines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Traditional searches do not use SEO</a:t>
            </a:r>
          </a:p>
          <a:p>
            <a:r>
              <a:rPr lang="en-US" dirty="0" smtClean="0"/>
              <a:t>Traditional searches do not perform Crawling and indexing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6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Full text search engines available in market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Streaming Data into Amazon </a:t>
            </a:r>
            <a:endParaRPr lang="en-US" dirty="0" smtClean="0"/>
          </a:p>
          <a:p>
            <a:r>
              <a:rPr lang="en-US" dirty="0" smtClean="0"/>
              <a:t>Elastic search using </a:t>
            </a:r>
            <a:r>
              <a:rPr lang="en-US" dirty="0" err="1" smtClean="0"/>
              <a:t>kibana</a:t>
            </a:r>
            <a:r>
              <a:rPr lang="en-US" dirty="0" smtClean="0"/>
              <a:t> for data visualization</a:t>
            </a:r>
          </a:p>
          <a:p>
            <a:r>
              <a:rPr lang="en-US" dirty="0" err="1" smtClean="0"/>
              <a:t>Redisearch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81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Streaming Data into Amazon </a:t>
            </a:r>
            <a:r>
              <a:rPr lang="en-US" dirty="0" err="1" smtClean="0"/>
              <a:t>Elasticsearch</a:t>
            </a:r>
            <a:r>
              <a:rPr lang="en-US" dirty="0" smtClean="0"/>
              <a:t> Service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will work with a lambda function to make sure any new data sent to an S3 bucket triggers an event notification to this Lambda and update the ES index</a:t>
            </a:r>
            <a:r>
              <a:rPr lang="en-US" dirty="0" smtClean="0"/>
              <a:t>.</a:t>
            </a:r>
          </a:p>
          <a:p>
            <a:r>
              <a:rPr lang="en-US" dirty="0" smtClean="0"/>
              <a:t>Documentation is very good</a:t>
            </a:r>
          </a:p>
          <a:p>
            <a:pPr fontAlgn="base"/>
            <a:r>
              <a:rPr lang="en-US" dirty="0" smtClean="0"/>
              <a:t>At </a:t>
            </a:r>
            <a:r>
              <a:rPr lang="en-US" dirty="0"/>
              <a:t>a high level, setting up to stream data to Amazon ES requires the following steps:</a:t>
            </a:r>
          </a:p>
          <a:p>
            <a:pPr lvl="3" fontAlgn="base"/>
            <a:r>
              <a:rPr lang="en-US" dirty="0"/>
              <a:t>Creating an Amazon S3 bucket and an Amazon ES domain</a:t>
            </a:r>
          </a:p>
          <a:p>
            <a:pPr lvl="3" fontAlgn="base"/>
            <a:r>
              <a:rPr lang="en-US" dirty="0"/>
              <a:t>Creating a Lambda deployment package.</a:t>
            </a:r>
          </a:p>
          <a:p>
            <a:pPr lvl="3" fontAlgn="base"/>
            <a:r>
              <a:rPr lang="en-US" dirty="0"/>
              <a:t>Configuring a Lambda function.</a:t>
            </a:r>
          </a:p>
          <a:p>
            <a:pPr lvl="3" fontAlgn="base"/>
            <a:r>
              <a:rPr lang="en-US" dirty="0"/>
              <a:t>Granting authorization to stream data to Amazon 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90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Elastic search using </a:t>
            </a:r>
            <a:r>
              <a:rPr lang="en-US" dirty="0" err="1" smtClean="0"/>
              <a:t>kibana</a:t>
            </a:r>
            <a:r>
              <a:rPr lang="en-US" dirty="0" smtClean="0"/>
              <a:t> for data visualization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Elastic search is fast search engines which uses SEO and indexing</a:t>
            </a:r>
          </a:p>
          <a:p>
            <a:r>
              <a:rPr lang="en-US" dirty="0" smtClean="0"/>
              <a:t>Very good tool available i.e. Can use </a:t>
            </a:r>
            <a:r>
              <a:rPr lang="en-US" dirty="0" err="1" smtClean="0"/>
              <a:t>kibana</a:t>
            </a:r>
            <a:r>
              <a:rPr lang="en-US" dirty="0" smtClean="0"/>
              <a:t> for data visualization</a:t>
            </a:r>
          </a:p>
          <a:p>
            <a:r>
              <a:rPr lang="en-US" dirty="0" smtClean="0"/>
              <a:t>Very good documentation</a:t>
            </a:r>
          </a:p>
          <a:p>
            <a:r>
              <a:rPr lang="en-US" dirty="0" smtClean="0"/>
              <a:t>Well connected with amazon AWS services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52" y="3745735"/>
            <a:ext cx="8106793" cy="208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0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1: Search document by index stored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7"/>
            <a:ext cx="10515600" cy="480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72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1: Full text </a:t>
            </a:r>
            <a:r>
              <a:rPr lang="en-US" dirty="0" smtClean="0"/>
              <a:t>Search/Fully Rest API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63977"/>
            <a:ext cx="10657114" cy="507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106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Redisearch</a:t>
            </a:r>
            <a:r>
              <a:rPr lang="en-US" dirty="0"/>
              <a:t> implements a search engine on top of </a:t>
            </a:r>
            <a:r>
              <a:rPr lang="en-US" dirty="0" err="1"/>
              <a:t>Redis</a:t>
            </a:r>
            <a:r>
              <a:rPr lang="en-US" dirty="0"/>
              <a:t>, but unlike other </a:t>
            </a:r>
            <a:r>
              <a:rPr lang="en-US" dirty="0" err="1"/>
              <a:t>Redis</a:t>
            </a:r>
            <a:r>
              <a:rPr lang="en-US" dirty="0"/>
              <a:t> search libraries, it does not use internal data structures like sorted sets</a:t>
            </a:r>
            <a:r>
              <a:rPr lang="en-US" dirty="0" smtClean="0"/>
              <a:t>.</a:t>
            </a:r>
          </a:p>
          <a:p>
            <a:r>
              <a:rPr lang="en-US" dirty="0"/>
              <a:t>This also enables more advanced features, like exact phrase matching and numeric filtering for text queries, that are not possible or efficient with traditional </a:t>
            </a:r>
            <a:r>
              <a:rPr lang="en-US" dirty="0" err="1"/>
              <a:t>Redis</a:t>
            </a:r>
            <a:r>
              <a:rPr lang="en-US" dirty="0"/>
              <a:t> search approaches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Fewer documentation online</a:t>
            </a:r>
          </a:p>
          <a:p>
            <a:r>
              <a:rPr lang="en-US" dirty="0" smtClean="0"/>
              <a:t>Cloud version provide support for the Amazon AWS and google cloud</a:t>
            </a:r>
          </a:p>
          <a:p>
            <a:r>
              <a:rPr lang="en-US" dirty="0" smtClean="0"/>
              <a:t>Support autocomplete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77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Redisearch</a:t>
            </a:r>
            <a:r>
              <a:rPr lang="en-US" dirty="0" smtClean="0"/>
              <a:t> running on </a:t>
            </a:r>
            <a:r>
              <a:rPr lang="en-US" dirty="0" err="1" smtClean="0"/>
              <a:t>unix</a:t>
            </a:r>
            <a:r>
              <a:rPr lang="en-US" dirty="0" smtClean="0"/>
              <a:t> based system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89998"/>
            <a:ext cx="10515600" cy="50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47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A33DB588D9FA4C9588B0D1AAF21BB8" ma:contentTypeVersion="4" ma:contentTypeDescription="Create a new document." ma:contentTypeScope="" ma:versionID="820dbfff4bb7b535505b7a41c83ff0e4">
  <xsd:schema xmlns:xsd="http://www.w3.org/2001/XMLSchema" xmlns:xs="http://www.w3.org/2001/XMLSchema" xmlns:p="http://schemas.microsoft.com/office/2006/metadata/properties" xmlns:ns2="a2a582aa-43a6-4397-a8c4-b12b1958fa75" targetNamespace="http://schemas.microsoft.com/office/2006/metadata/properties" ma:root="true" ma:fieldsID="0561cc6759a2d65f90246afc7dfbb16a" ns2:_="">
    <xsd:import namespace="a2a582aa-43a6-4397-a8c4-b12b1958fa7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DocumentType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a582aa-43a6-4397-a8c4-b12b1958fa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DocumentType" ma:index="10" nillable="true" ma:displayName="Document Type" ma:format="Dropdown" ma:internalName="DocumentType">
      <xsd:simpleType>
        <xsd:restriction base="dms:Choice">
          <xsd:enumeration value="Business Case"/>
          <xsd:enumeration value="Project Initiation Document"/>
          <xsd:enumeration value="Project Brief"/>
          <xsd:enumeration value="Project Board Agenda"/>
          <xsd:enumeration value="Project Board Minutes"/>
          <xsd:enumeration value="Project Plan / Roadmap"/>
          <xsd:enumeration value="Release Notes"/>
          <xsd:enumeration value="Requirements Document"/>
          <xsd:enumeration value="Risk Log"/>
          <xsd:enumeration value="Service Level Agreement"/>
          <xsd:enumeration value="Status Report"/>
          <xsd:enumeration value="Terms of Reference"/>
          <xsd:enumeration value="Other"/>
        </xsd:restriction>
      </xsd:simpleType>
    </xsd:element>
    <xsd:element name="Status" ma:index="11" nillable="true" ma:displayName="Status" ma:format="Dropdown" ma:internalName="Status">
      <xsd:simpleType>
        <xsd:restriction base="dms:Choice">
          <xsd:enumeration value="Draft"/>
          <xsd:enumeration value="In Review"/>
          <xsd:enumeration value="Approved"/>
          <xsd:enumeration value="Superseded"/>
          <xsd:enumeration value="Cancelled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a2a582aa-43a6-4397-a8c4-b12b1958fa75" xsi:nil="true"/>
    <DocumentType xmlns="a2a582aa-43a6-4397-a8c4-b12b1958fa75" xsi:nil="true"/>
  </documentManagement>
</p:properties>
</file>

<file path=customXml/itemProps1.xml><?xml version="1.0" encoding="utf-8"?>
<ds:datastoreItem xmlns:ds="http://schemas.openxmlformats.org/officeDocument/2006/customXml" ds:itemID="{BBF267C2-F24A-42B5-9DDA-DEB45DED565D}"/>
</file>

<file path=customXml/itemProps2.xml><?xml version="1.0" encoding="utf-8"?>
<ds:datastoreItem xmlns:ds="http://schemas.openxmlformats.org/officeDocument/2006/customXml" ds:itemID="{3DB3F367-C061-4943-8148-32BD42E3469E}"/>
</file>

<file path=customXml/itemProps3.xml><?xml version="1.0" encoding="utf-8"?>
<ds:datastoreItem xmlns:ds="http://schemas.openxmlformats.org/officeDocument/2006/customXml" ds:itemID="{5AF4F788-8003-435A-8CB9-463B6A03640C}"/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345</Words>
  <Application>Microsoft Macintosh PowerPoint</Application>
  <PresentationFormat>Widescreen</PresentationFormat>
  <Paragraphs>49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Search Engines</vt:lpstr>
      <vt:lpstr>Why Search Engines</vt:lpstr>
      <vt:lpstr>Full text search engines available in market</vt:lpstr>
      <vt:lpstr>Streaming Data into Amazon Elasticsearch Service </vt:lpstr>
      <vt:lpstr>Elastic search using kibana for data visualization </vt:lpstr>
      <vt:lpstr>Demo 1: Search document by index stored</vt:lpstr>
      <vt:lpstr>Demo 1: Full text Search/Fully Rest API support</vt:lpstr>
      <vt:lpstr>RedisSearch</vt:lpstr>
      <vt:lpstr>Redisearch running on unix based system</vt:lpstr>
      <vt:lpstr>Redisearch phrase search and FTS </vt:lpstr>
      <vt:lpstr>Redisearch and encrypted content</vt:lpstr>
      <vt:lpstr>RediSearch vs ElasticSearch benchmark</vt:lpstr>
      <vt:lpstr>RediSearch vs ElasticSearch benchmark Querying results 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Engines</dc:title>
  <dc:creator>Microsoft Office User</dc:creator>
  <cp:lastModifiedBy>Microsoft Office User</cp:lastModifiedBy>
  <cp:revision>14</cp:revision>
  <dcterms:created xsi:type="dcterms:W3CDTF">2019-06-25T14:32:58Z</dcterms:created>
  <dcterms:modified xsi:type="dcterms:W3CDTF">2019-06-26T14:04:54Z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0x01010059A33DB588D9FA4C9588B0D1AAF21BB8</vt:lpwstr>
  </property>
</Properties>
</file>

<file path=docProps/thumbnail.jpeg>
</file>